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4890" r:id="rId2"/>
  </p:sldMasterIdLst>
  <p:notesMasterIdLst>
    <p:notesMasterId r:id="rId13"/>
  </p:notesMasterIdLst>
  <p:sldIdLst>
    <p:sldId id="257" r:id="rId3"/>
    <p:sldId id="267" r:id="rId4"/>
    <p:sldId id="269" r:id="rId5"/>
    <p:sldId id="272" r:id="rId6"/>
    <p:sldId id="260" r:id="rId7"/>
    <p:sldId id="270" r:id="rId8"/>
    <p:sldId id="271" r:id="rId9"/>
    <p:sldId id="273" r:id="rId10"/>
    <p:sldId id="27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002" autoAdjust="0"/>
  </p:normalViewPr>
  <p:slideViewPr>
    <p:cSldViewPr snapToGrid="0">
      <p:cViewPr>
        <p:scale>
          <a:sx n="100" d="100"/>
          <a:sy n="100" d="100"/>
        </p:scale>
        <p:origin x="-936" y="-2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E2CB9-051C-4FD2-ACEC-AFCF120C9365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94047-BBB6-46E7-94EB-16CCE5B52A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930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3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887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39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7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16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83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0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049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068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56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610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070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A09A63D-7091-4EAA-A986-D4DF1ED566F7}" type="datetimeFigureOut">
              <a:rPr lang="ko-KR" altLang="en-US" smtClean="0"/>
              <a:t>2022-08-01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1" r:id="rId1"/>
    <p:sldLayoutId id="2147484892" r:id="rId2"/>
    <p:sldLayoutId id="2147484893" r:id="rId3"/>
    <p:sldLayoutId id="2147484894" r:id="rId4"/>
    <p:sldLayoutId id="2147484895" r:id="rId5"/>
    <p:sldLayoutId id="2147484896" r:id="rId6"/>
    <p:sldLayoutId id="2147484897" r:id="rId7"/>
    <p:sldLayoutId id="2147484898" r:id="rId8"/>
    <p:sldLayoutId id="2147484899" r:id="rId9"/>
    <p:sldLayoutId id="2147484900" r:id="rId10"/>
    <p:sldLayoutId id="214748490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21071" y="2240709"/>
            <a:ext cx="8046721" cy="1450757"/>
          </a:xfrm>
        </p:spPr>
        <p:txBody>
          <a:bodyPr>
            <a:noAutofit/>
          </a:bodyPr>
          <a:lstStyle/>
          <a:p>
            <a:r>
              <a:rPr lang="en-US" altLang="ko-KR">
                <a:latin typeface="+mj-ea"/>
              </a:rPr>
              <a:t/>
            </a:r>
            <a:br>
              <a:rPr lang="en-US" altLang="ko-KR">
                <a:latin typeface="+mj-ea"/>
              </a:rPr>
            </a:br>
            <a:r>
              <a:rPr lang="en-US" altLang="ko-KR" sz="6000">
                <a:latin typeface="+mj-ea"/>
              </a:rPr>
              <a:t>7</a:t>
            </a:r>
            <a:r>
              <a:rPr lang="ko-KR" altLang="en-US" sz="6000">
                <a:latin typeface="+mj-ea"/>
              </a:rPr>
              <a:t>월 사회복지 프로그램</a:t>
            </a:r>
            <a:r>
              <a:rPr lang="en-US" altLang="ko-KR" sz="4800" smtClean="0">
                <a:latin typeface="+mj-ea"/>
              </a:rPr>
              <a:t/>
            </a:r>
            <a:br>
              <a:rPr lang="en-US" altLang="ko-KR" sz="4800" smtClean="0">
                <a:latin typeface="+mj-ea"/>
              </a:rPr>
            </a:br>
            <a:endParaRPr lang="ko-KR" altLang="en-US" sz="6600" dirty="0">
              <a:latin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621" y="4772374"/>
            <a:ext cx="3426882" cy="631899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127678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38355" y="470262"/>
            <a:ext cx="3931920" cy="1071155"/>
          </a:xfrm>
        </p:spPr>
        <p:txBody>
          <a:bodyPr>
            <a:normAutofit/>
          </a:bodyPr>
          <a:lstStyle/>
          <a:p>
            <a:r>
              <a:rPr lang="ko-KR" altLang="en-US" smtClean="0"/>
              <a:t>  </a:t>
            </a:r>
            <a:r>
              <a:rPr lang="en-US" altLang="ko-KR" smtClean="0"/>
              <a:t>7</a:t>
            </a:r>
            <a:r>
              <a:rPr lang="ko-KR" altLang="en-US" smtClean="0"/>
              <a:t>월 인지 프로그램 </a:t>
            </a:r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idx="1"/>
          </p:nvPr>
        </p:nvSpPr>
        <p:spPr>
          <a:xfrm>
            <a:off x="5174229" y="1000152"/>
            <a:ext cx="6172200" cy="4876800"/>
          </a:xfrm>
        </p:spPr>
        <p:txBody>
          <a:bodyPr>
            <a:normAutofit lnSpcReduction="10000"/>
          </a:bodyPr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r>
              <a:rPr lang="en-US" altLang="ko-KR" sz="1600" smtClean="0"/>
              <a:t>                 </a:t>
            </a:r>
          </a:p>
          <a:p>
            <a:r>
              <a:rPr lang="en-US" altLang="ko-KR" sz="1600"/>
              <a:t> </a:t>
            </a:r>
            <a:r>
              <a:rPr lang="en-US" altLang="ko-KR" sz="1600" smtClean="0"/>
              <a:t>                 </a:t>
            </a:r>
          </a:p>
          <a:p>
            <a:endParaRPr lang="en-US" altLang="ko-KR" sz="1600"/>
          </a:p>
          <a:p>
            <a:r>
              <a:rPr lang="en-US" altLang="ko-KR" sz="1600" smtClean="0"/>
              <a:t>                 (</a:t>
            </a:r>
            <a:r>
              <a:rPr lang="ko-KR" altLang="en-US" sz="1600" smtClean="0"/>
              <a:t>베드홀더  놀이</a:t>
            </a:r>
            <a:r>
              <a:rPr lang="en-US" altLang="ko-KR" sz="1600" smtClean="0"/>
              <a:t>)                                     (</a:t>
            </a:r>
            <a:r>
              <a:rPr lang="ko-KR" altLang="en-US" sz="1600" smtClean="0"/>
              <a:t>깃발 빨리들기</a:t>
            </a:r>
            <a:r>
              <a:rPr lang="en-US" altLang="ko-KR" sz="1600"/>
              <a:t>)</a:t>
            </a:r>
            <a:r>
              <a:rPr lang="en-US" altLang="ko-KR" sz="1600" smtClean="0"/>
              <a:t>                   </a:t>
            </a:r>
            <a:endParaRPr lang="ko-KR" altLang="en-US" sz="160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r>
              <a:rPr lang="en-US" altLang="ko-KR" smtClean="0"/>
              <a:t>                      (</a:t>
            </a:r>
            <a:r>
              <a:rPr lang="ko-KR" altLang="en-US" smtClean="0"/>
              <a:t>숫자 이어 그리기</a:t>
            </a:r>
            <a:r>
              <a:rPr lang="en-US" altLang="ko-KR" smtClean="0"/>
              <a:t>)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19" y="1541417"/>
            <a:ext cx="3773534" cy="3768850"/>
          </a:xfrm>
          <a:prstGeom prst="rect">
            <a:avLst/>
          </a:prstGeom>
        </p:spPr>
      </p:pic>
      <p:sp>
        <p:nvSpPr>
          <p:cNvPr id="4" name="웃는 얼굴 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203135" y="2181819"/>
            <a:ext cx="1316614" cy="124402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웃는 얼굴 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966520" y="2383154"/>
            <a:ext cx="1003104" cy="81904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056" y="1550126"/>
            <a:ext cx="2884156" cy="3770814"/>
          </a:xfrm>
          <a:prstGeom prst="rect">
            <a:avLst/>
          </a:prstGeom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903035" y="2352495"/>
            <a:ext cx="626768" cy="52807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986890" y="3202195"/>
            <a:ext cx="746201" cy="68182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106436" y="2999117"/>
            <a:ext cx="307786" cy="69429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638" y="1537055"/>
            <a:ext cx="2603863" cy="3770815"/>
          </a:xfrm>
          <a:prstGeom prst="rect">
            <a:avLst/>
          </a:prstGeom>
        </p:spPr>
      </p:pic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814430" y="3069888"/>
            <a:ext cx="307786" cy="54189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584022" y="3670228"/>
            <a:ext cx="380067" cy="7070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208069" y="3422463"/>
            <a:ext cx="449735" cy="54189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952905" y="3776910"/>
            <a:ext cx="307786" cy="44653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276238" y="3729227"/>
            <a:ext cx="307786" cy="54189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556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-60000">
            <a:off x="1465535" y="1993918"/>
            <a:ext cx="4086436" cy="1503037"/>
          </a:xfrm>
        </p:spPr>
        <p:txBody>
          <a:bodyPr>
            <a:normAutofit/>
          </a:bodyPr>
          <a:lstStyle/>
          <a:p>
            <a:r>
              <a:rPr lang="ko-KR" altLang="en-US" smtClean="0"/>
              <a:t>  </a:t>
            </a:r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idx="1"/>
          </p:nvPr>
        </p:nvSpPr>
        <p:spPr>
          <a:xfrm rot="60000">
            <a:off x="6524640" y="1159702"/>
            <a:ext cx="4027723" cy="4625489"/>
          </a:xfrm>
        </p:spPr>
        <p:txBody>
          <a:bodyPr>
            <a:normAutofit/>
          </a:bodyPr>
          <a:lstStyle/>
          <a:p>
            <a:endParaRPr lang="en-US" altLang="ko-KR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endParaRPr lang="en-US" altLang="ko-KR" sz="1600" smtClean="0"/>
          </a:p>
          <a:p>
            <a:endParaRPr lang="en-US" altLang="ko-KR" sz="1600"/>
          </a:p>
          <a:p>
            <a:pPr marL="0" indent="0">
              <a:buNone/>
            </a:pPr>
            <a:r>
              <a:rPr lang="en-US" altLang="ko-KR" sz="1600" smtClean="0"/>
              <a:t>    (</a:t>
            </a:r>
            <a:r>
              <a:rPr lang="ko-KR" altLang="en-US" sz="1600" smtClean="0"/>
              <a:t>포도 농장 꾸미기</a:t>
            </a:r>
            <a:r>
              <a:rPr lang="en-US" altLang="ko-KR" sz="1600" smtClean="0"/>
              <a:t>)         (</a:t>
            </a:r>
            <a:r>
              <a:rPr lang="ko-KR" altLang="en-US" sz="1600" smtClean="0"/>
              <a:t>종이 꽃 만들기</a:t>
            </a:r>
            <a:r>
              <a:rPr lang="en-US" altLang="ko-KR" sz="1600" smtClean="0"/>
              <a:t>)           </a:t>
            </a:r>
            <a:endParaRPr lang="en-US" altLang="ko-KR" sz="160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</p:txBody>
      </p:sp>
      <p:sp>
        <p:nvSpPr>
          <p:cNvPr id="10" name="직사각형 9"/>
          <p:cNvSpPr/>
          <p:nvPr/>
        </p:nvSpPr>
        <p:spPr>
          <a:xfrm>
            <a:off x="1405843" y="971397"/>
            <a:ext cx="4528804" cy="4770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/>
              <a:t>7</a:t>
            </a:r>
            <a:r>
              <a:rPr lang="ko-KR" altLang="en-US" sz="3200" smtClean="0"/>
              <a:t>월 </a:t>
            </a:r>
            <a:r>
              <a:rPr lang="ko-KR" altLang="en-US" sz="3200" smtClean="0"/>
              <a:t>미술 </a:t>
            </a:r>
            <a:r>
              <a:rPr lang="ko-KR" altLang="en-US" sz="3200"/>
              <a:t>활동 프로그램 </a:t>
            </a:r>
            <a:endParaRPr lang="en-US" altLang="ko-KR" sz="3200" smtClean="0"/>
          </a:p>
          <a:p>
            <a:endParaRPr lang="en-US" altLang="ko-KR" sz="3200"/>
          </a:p>
          <a:p>
            <a:endParaRPr lang="en-US" altLang="ko-KR" sz="3200" smtClean="0"/>
          </a:p>
          <a:p>
            <a:endParaRPr lang="en-US" altLang="ko-KR" sz="3200"/>
          </a:p>
          <a:p>
            <a:endParaRPr lang="en-US" altLang="ko-KR" sz="3200" smtClean="0"/>
          </a:p>
          <a:p>
            <a:endParaRPr lang="en-US" altLang="ko-KR" sz="3200"/>
          </a:p>
          <a:p>
            <a:endParaRPr lang="en-US" altLang="ko-KR" sz="3200" smtClean="0"/>
          </a:p>
          <a:p>
            <a:endParaRPr lang="en-US" altLang="ko-KR" sz="3200"/>
          </a:p>
          <a:p>
            <a:r>
              <a:rPr lang="en-US" altLang="ko-KR" sz="3200"/>
              <a:t> </a:t>
            </a:r>
            <a:r>
              <a:rPr lang="en-US" altLang="ko-KR" sz="3200" smtClean="0"/>
              <a:t>  </a:t>
            </a:r>
          </a:p>
          <a:p>
            <a:r>
              <a:rPr lang="en-US" altLang="ko-KR" sz="1600"/>
              <a:t> </a:t>
            </a:r>
            <a:r>
              <a:rPr lang="en-US" altLang="ko-KR" sz="1600" smtClean="0"/>
              <a:t>                       (</a:t>
            </a:r>
            <a:r>
              <a:rPr lang="ko-KR" altLang="en-US" sz="1600" smtClean="0"/>
              <a:t>캐릭터 옷 입히기</a:t>
            </a:r>
            <a:r>
              <a:rPr lang="en-US" altLang="ko-KR" sz="1600" smtClean="0"/>
              <a:t>)</a:t>
            </a:r>
            <a:endParaRPr lang="en-US" altLang="ko-KR" sz="160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440" y="1517685"/>
            <a:ext cx="4136257" cy="3620372"/>
          </a:xfrm>
          <a:prstGeom prst="rect">
            <a:avLst/>
          </a:prstGeom>
        </p:spPr>
      </p:pic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644655" y="2471046"/>
            <a:ext cx="626768" cy="48985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441386" y="2140121"/>
            <a:ext cx="626768" cy="48985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550440" y="3283229"/>
            <a:ext cx="626768" cy="48985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155723" y="3528158"/>
            <a:ext cx="530974" cy="74893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0" y="1517685"/>
            <a:ext cx="1793964" cy="3620372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39" y="1546479"/>
            <a:ext cx="1706878" cy="3620372"/>
          </a:xfrm>
          <a:prstGeom prst="rect">
            <a:avLst/>
          </a:prstGeom>
        </p:spPr>
      </p:pic>
      <p:sp>
        <p:nvSpPr>
          <p:cNvPr id="26" name="웃는 얼굴 2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585166" y="2379596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웃는 얼굴 2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662059" y="2471045"/>
            <a:ext cx="539930" cy="39840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웃는 얼굴 2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928221" y="2705668"/>
            <a:ext cx="375837" cy="32757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웃는 얼굴 2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614163" y="3374679"/>
            <a:ext cx="539930" cy="39840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웃는 얼굴 2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367453" y="3129749"/>
            <a:ext cx="539930" cy="39840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웃는 얼굴 3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754050" y="3573883"/>
            <a:ext cx="539930" cy="48431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웃는 얼굴 3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130939" y="2471046"/>
            <a:ext cx="539930" cy="65870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830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-60000">
            <a:off x="1467389" y="1123910"/>
            <a:ext cx="4084320" cy="600950"/>
          </a:xfrm>
        </p:spPr>
        <p:txBody>
          <a:bodyPr>
            <a:noAutofit/>
          </a:bodyPr>
          <a:lstStyle/>
          <a:p>
            <a:r>
              <a:rPr lang="en-US" altLang="ko-KR" sz="3200" smtClean="0"/>
              <a:t/>
            </a:r>
            <a:br>
              <a:rPr lang="en-US" altLang="ko-KR" sz="3200" smtClean="0"/>
            </a:br>
            <a:r>
              <a:rPr lang="en-US" altLang="ko-KR" sz="2800" smtClean="0"/>
              <a:t>7</a:t>
            </a:r>
            <a:r>
              <a:rPr lang="ko-KR" altLang="en-US" sz="2800" smtClean="0"/>
              <a:t>월 작업활동 프로그램</a:t>
            </a:r>
            <a:endParaRPr lang="ko-KR" altLang="en-US" sz="280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 rot="-60000">
            <a:off x="1521949" y="1988899"/>
            <a:ext cx="4059936" cy="3735369"/>
          </a:xfrm>
        </p:spPr>
        <p:txBody>
          <a:bodyPr>
            <a:normAutofit fontScale="92500" lnSpcReduction="20000"/>
          </a:bodyPr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 smtClean="0"/>
          </a:p>
          <a:p>
            <a:endParaRPr lang="en-US" altLang="ko-KR"/>
          </a:p>
          <a:p>
            <a:r>
              <a:rPr lang="ko-KR" altLang="en-US" smtClean="0"/>
              <a:t>작업활동</a:t>
            </a:r>
            <a:r>
              <a:rPr lang="en-US" altLang="ko-KR" smtClean="0"/>
              <a:t>(</a:t>
            </a:r>
            <a:r>
              <a:rPr lang="ko-KR" altLang="en-US" smtClean="0"/>
              <a:t>손</a:t>
            </a:r>
            <a:r>
              <a:rPr lang="en-US" altLang="ko-KR" smtClean="0"/>
              <a:t>,</a:t>
            </a:r>
            <a:r>
              <a:rPr lang="ko-KR" altLang="en-US" smtClean="0"/>
              <a:t>뼈 오려 붙히기</a:t>
            </a:r>
            <a:r>
              <a:rPr lang="en-US" altLang="ko-KR" smtClean="0"/>
              <a:t>)</a:t>
            </a:r>
            <a:endParaRPr lang="ko-KR" altLang="en-US"/>
          </a:p>
        </p:txBody>
      </p:sp>
      <p:pic>
        <p:nvPicPr>
          <p:cNvPr id="11" name="그림 개체 틀 10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2" r="17902"/>
          <a:stretch>
            <a:fillRect/>
          </a:stretch>
        </p:blipFill>
        <p:spPr/>
      </p:pic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004694" y="1701419"/>
            <a:ext cx="731458" cy="73698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795751" y="2981050"/>
            <a:ext cx="383146" cy="44740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384930" y="2981050"/>
            <a:ext cx="478909" cy="59545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451014" y="2981050"/>
            <a:ext cx="448399" cy="44740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708" y="2029367"/>
            <a:ext cx="3988526" cy="323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397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-60000">
            <a:off x="1469665" y="914884"/>
            <a:ext cx="4084320" cy="861559"/>
          </a:xfrm>
        </p:spPr>
        <p:txBody>
          <a:bodyPr>
            <a:normAutofit/>
          </a:bodyPr>
          <a:lstStyle/>
          <a:p>
            <a:r>
              <a:rPr lang="ko-KR" altLang="en-US" smtClean="0"/>
              <a:t>음악 치료 </a:t>
            </a:r>
            <a:r>
              <a:rPr lang="ko-KR" altLang="en-US" smtClean="0"/>
              <a:t>프로그램 </a:t>
            </a:r>
            <a:r>
              <a:rPr lang="en-US" altLang="ko-KR" smtClean="0"/>
              <a:t>(</a:t>
            </a:r>
            <a:r>
              <a:rPr lang="ko-KR" altLang="en-US" smtClean="0"/>
              <a:t>노래방</a:t>
            </a:r>
            <a:r>
              <a:rPr lang="en-US" altLang="ko-KR" smtClean="0"/>
              <a:t>)</a:t>
            </a:r>
            <a:endParaRPr lang="ko-KR" altLang="en-US"/>
          </a:p>
        </p:txBody>
      </p:sp>
      <p:pic>
        <p:nvPicPr>
          <p:cNvPr id="7" name="그림 개체 틀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2" r="17902"/>
          <a:stretch>
            <a:fillRect/>
          </a:stretch>
        </p:blipFill>
        <p:spPr>
          <a:xfrm rot="60000">
            <a:off x="6566322" y="1178868"/>
            <a:ext cx="3885151" cy="4539412"/>
          </a:xfrm>
        </p:spPr>
      </p:pic>
      <p:sp>
        <p:nvSpPr>
          <p:cNvPr id="6" name="텍스트 개체 틀 5"/>
          <p:cNvSpPr>
            <a:spLocks noGrp="1"/>
          </p:cNvSpPr>
          <p:nvPr>
            <p:ph type="body" sz="half" idx="2"/>
          </p:nvPr>
        </p:nvSpPr>
        <p:spPr>
          <a:xfrm rot="-60000">
            <a:off x="1522693" y="2074142"/>
            <a:ext cx="4059936" cy="3650120"/>
          </a:xfrm>
        </p:spPr>
        <p:txBody>
          <a:bodyPr/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2063932"/>
            <a:ext cx="4032070" cy="3631474"/>
          </a:xfrm>
          <a:prstGeom prst="rect">
            <a:avLst/>
          </a:prstGeom>
        </p:spPr>
      </p:pic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098876" y="3071939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932037" y="3541109"/>
            <a:ext cx="397608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98078" y="3383261"/>
            <a:ext cx="313384" cy="31569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101745" y="3071939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091550" y="3357135"/>
            <a:ext cx="313384" cy="341822"/>
          </a:xfrm>
          <a:prstGeom prst="smileyFace">
            <a:avLst>
              <a:gd name="adj" fmla="val 210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523999" y="3698957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944997" y="3790396"/>
            <a:ext cx="313384" cy="44196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383342" y="3448574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251276" y="3224339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993045" y="3448574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744954" y="3074107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344359" y="3357135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344359" y="3684789"/>
            <a:ext cx="313384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519942" y="3302715"/>
            <a:ext cx="670497" cy="48768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657827" y="3790395"/>
            <a:ext cx="491910" cy="44196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299118" y="3790395"/>
            <a:ext cx="397608" cy="34182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534429" y="3448574"/>
            <a:ext cx="397608" cy="59220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168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 rot="-60000">
            <a:off x="1423118" y="1327662"/>
            <a:ext cx="4084320" cy="485823"/>
          </a:xfrm>
        </p:spPr>
        <p:txBody>
          <a:bodyPr/>
          <a:lstStyle/>
          <a:p>
            <a:r>
              <a:rPr lang="en-US" altLang="ko-KR" smtClean="0"/>
              <a:t>7</a:t>
            </a:r>
            <a:r>
              <a:rPr lang="ko-KR" altLang="en-US" smtClean="0"/>
              <a:t>월 예배 프로그램</a:t>
            </a:r>
            <a:endParaRPr lang="ko-KR" altLang="en-US"/>
          </a:p>
        </p:txBody>
      </p:sp>
      <p:pic>
        <p:nvPicPr>
          <p:cNvPr id="6" name="그림 개체 틀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4" r="17904"/>
          <a:stretch>
            <a:fillRect/>
          </a:stretch>
        </p:blipFill>
        <p:spPr>
          <a:xfrm rot="60000">
            <a:off x="6557963" y="1233488"/>
            <a:ext cx="3884612" cy="4538662"/>
          </a:xfrm>
        </p:spPr>
      </p:pic>
      <p:sp>
        <p:nvSpPr>
          <p:cNvPr id="5" name="텍스트 개체 틀 4"/>
          <p:cNvSpPr>
            <a:spLocks noGrp="1"/>
          </p:cNvSpPr>
          <p:nvPr>
            <p:ph type="body" sz="half" idx="2"/>
          </p:nvPr>
        </p:nvSpPr>
        <p:spPr>
          <a:xfrm rot="-60000">
            <a:off x="1522387" y="2039163"/>
            <a:ext cx="4059936" cy="3685101"/>
          </a:xfrm>
        </p:spPr>
        <p:txBody>
          <a:bodyPr/>
          <a:lstStyle/>
          <a:p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2020388"/>
            <a:ext cx="4005944" cy="3727269"/>
          </a:xfrm>
          <a:prstGeom prst="rect">
            <a:avLst/>
          </a:prstGeom>
        </p:spPr>
      </p:pic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396548" y="3354409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248726" y="2660892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445829" y="3153005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646350" y="3436578"/>
            <a:ext cx="438849" cy="44744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006980" y="3153005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957700" y="3000060"/>
            <a:ext cx="438849" cy="30589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040983" y="3335338"/>
            <a:ext cx="438849" cy="41805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404220" y="3899785"/>
            <a:ext cx="438849" cy="37612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545875" y="3544364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210596" y="3544365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웃는 얼굴 1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927568" y="3507354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627123" y="3543819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348449" y="3476599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982687" y="3507353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033452" y="3553071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111829" y="3934901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159727" y="3467892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웃는 얼굴 2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046618" y="4125388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웃는 얼굴 2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641567" y="3899785"/>
            <a:ext cx="278674" cy="225603"/>
          </a:xfrm>
          <a:prstGeom prst="smileyFace">
            <a:avLst>
              <a:gd name="adj" fmla="val -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웃는 얼굴 2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497876" y="4127813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웃는 얼굴 2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788230" y="4280758"/>
            <a:ext cx="357049" cy="43928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웃는 얼굴 2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824549" y="4367324"/>
            <a:ext cx="278674" cy="50509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웃는 얼굴 3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47258" y="4011372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웃는 얼굴 3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265716" y="4051340"/>
            <a:ext cx="278674" cy="1529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627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-60000">
            <a:off x="1493886" y="1158742"/>
            <a:ext cx="4084320" cy="643422"/>
          </a:xfrm>
        </p:spPr>
        <p:txBody>
          <a:bodyPr/>
          <a:lstStyle/>
          <a:p>
            <a:r>
              <a:rPr lang="en-US" altLang="ko-KR" smtClean="0"/>
              <a:t>7</a:t>
            </a:r>
            <a:r>
              <a:rPr lang="ko-KR" altLang="en-US" smtClean="0"/>
              <a:t>월 생일자 축하</a:t>
            </a:r>
            <a:endParaRPr lang="ko-KR" altLang="en-US"/>
          </a:p>
        </p:txBody>
      </p:sp>
      <p:pic>
        <p:nvPicPr>
          <p:cNvPr id="5" name="그림 개체 틀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9" b="6189"/>
          <a:stretch>
            <a:fillRect/>
          </a:stretch>
        </p:blipFill>
        <p:spPr/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 rot="-60000">
            <a:off x="1522268" y="2025442"/>
            <a:ext cx="4059936" cy="3698824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웃는 얼굴 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621548" y="2309938"/>
            <a:ext cx="1158178" cy="89481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529" y="2071545"/>
            <a:ext cx="4013440" cy="3676111"/>
          </a:xfrm>
          <a:prstGeom prst="rect">
            <a:avLst/>
          </a:prstGeom>
        </p:spPr>
      </p:pic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643114" y="2857483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2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1612" y="457200"/>
            <a:ext cx="4993496" cy="1600197"/>
          </a:xfrm>
        </p:spPr>
        <p:txBody>
          <a:bodyPr>
            <a:normAutofit/>
          </a:bodyPr>
          <a:lstStyle/>
          <a:p>
            <a:r>
              <a:rPr lang="en-US" altLang="ko-KR" smtClean="0"/>
              <a:t>7</a:t>
            </a:r>
            <a:r>
              <a:rPr lang="ko-KR" altLang="en-US"/>
              <a:t>월 </a:t>
            </a:r>
            <a:r>
              <a:rPr lang="ko-KR" altLang="en-US" smtClean="0"/>
              <a:t> 신체 활동  프로그램</a:t>
            </a:r>
            <a:r>
              <a:rPr lang="en-US" altLang="ko-KR"/>
              <a:t/>
            </a:r>
            <a:br>
              <a:rPr lang="en-US" altLang="ko-KR"/>
            </a:br>
            <a:r>
              <a:rPr lang="en-US" altLang="ko-KR" smtClean="0"/>
              <a:t>              (</a:t>
            </a:r>
            <a:r>
              <a:rPr lang="ko-KR" altLang="en-US" smtClean="0"/>
              <a:t>자원봉사</a:t>
            </a:r>
            <a:r>
              <a:rPr lang="en-US" altLang="ko-KR" smtClean="0"/>
              <a:t>)</a:t>
            </a:r>
            <a:endParaRPr lang="ko-KR" altLang="en-US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1112078"/>
            <a:ext cx="6172200" cy="4635579"/>
          </a:xfr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endParaRPr lang="en-US" altLang="ko-KR" smtClean="0"/>
          </a:p>
          <a:p>
            <a:endParaRPr lang="en-US" altLang="ko-KR"/>
          </a:p>
          <a:p>
            <a:r>
              <a:rPr lang="en-US" altLang="ko-KR" smtClean="0"/>
              <a:t>            </a:t>
            </a: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63" y="2063930"/>
            <a:ext cx="3938643" cy="3683727"/>
          </a:xfrm>
          <a:prstGeom prst="rect">
            <a:avLst/>
          </a:prstGeom>
        </p:spPr>
      </p:pic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5512556" y="2432939"/>
            <a:ext cx="809866" cy="9372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271657" y="3119292"/>
            <a:ext cx="435427" cy="50185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142545" y="3721547"/>
            <a:ext cx="522484" cy="53694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웃는 얼굴 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750693" y="3119292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웃는 얼굴 1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247050" y="3206378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웃는 얼굴 1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078750" y="3396343"/>
            <a:ext cx="417979" cy="50945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965539" y="2791614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383518" y="2737739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0297950" y="3128000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801497" y="2968515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993117" y="3370217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592507" y="3393869"/>
            <a:ext cx="417979" cy="42919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웃는 얼굴 1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392234" y="3087705"/>
            <a:ext cx="208989" cy="23734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웃는 얼굴 2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070033" y="3094789"/>
            <a:ext cx="208989" cy="26236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웃는 얼굴 2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665029" y="3126376"/>
            <a:ext cx="265579" cy="262364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웃는 얼굴 2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479138" y="3255933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ㅍ</a:t>
            </a:r>
            <a:endParaRPr lang="ko-KR" altLang="en-US" dirty="0"/>
          </a:p>
        </p:txBody>
      </p:sp>
      <p:sp>
        <p:nvSpPr>
          <p:cNvPr id="24" name="웃는 얼굴 2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061159" y="2718697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웃는 얼굴 2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772298" y="2761135"/>
            <a:ext cx="282965" cy="30428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웃는 얼굴 2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262910" y="3331061"/>
            <a:ext cx="417979" cy="574731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웃는 얼굴 2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903093" y="3271692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웃는 얼굴 2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811685" y="2742093"/>
            <a:ext cx="286134" cy="270095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웃는 얼굴 2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258485" y="3068665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웃는 얼굴 29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954785" y="3232504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웃는 얼굴 30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771936" y="3042538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웃는 얼굴 31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510695" y="3016557"/>
            <a:ext cx="417979" cy="32767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웃는 얼굴 3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663433" y="3823063"/>
            <a:ext cx="600796" cy="67056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웃는 얼굴 3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1160505" y="3442061"/>
            <a:ext cx="613938" cy="558972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4992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-60000">
            <a:off x="1392930" y="644369"/>
            <a:ext cx="4084320" cy="956275"/>
          </a:xfrm>
        </p:spPr>
        <p:txBody>
          <a:bodyPr/>
          <a:lstStyle/>
          <a:p>
            <a:r>
              <a:rPr lang="en-US" altLang="ko-KR" smtClean="0"/>
              <a:t>7</a:t>
            </a:r>
            <a:r>
              <a:rPr lang="ko-KR" altLang="en-US" smtClean="0"/>
              <a:t>월 자원봉사</a:t>
            </a:r>
            <a:r>
              <a:rPr lang="en-US" altLang="ko-KR" smtClean="0"/>
              <a:t/>
            </a:r>
            <a:br>
              <a:rPr lang="en-US" altLang="ko-KR" smtClean="0"/>
            </a:br>
            <a:r>
              <a:rPr lang="en-US" altLang="ko-KR" smtClean="0"/>
              <a:t>(</a:t>
            </a:r>
            <a:r>
              <a:rPr lang="ko-KR" altLang="en-US" smtClean="0"/>
              <a:t>동물 교감 치료</a:t>
            </a:r>
            <a:r>
              <a:rPr lang="en-US" altLang="ko-KR" smtClean="0"/>
              <a:t>)</a:t>
            </a:r>
            <a:r>
              <a:rPr lang="ko-KR" altLang="en-US" smtClean="0"/>
              <a:t> </a:t>
            </a:r>
            <a:endParaRPr lang="ko-KR" altLang="en-US"/>
          </a:p>
        </p:txBody>
      </p:sp>
      <p:pic>
        <p:nvPicPr>
          <p:cNvPr id="5" name="그림 개체 틀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1" r="17891"/>
          <a:stretch>
            <a:fillRect/>
          </a:stretch>
        </p:blipFill>
        <p:spPr>
          <a:xfrm rot="60000">
            <a:off x="6530975" y="1173163"/>
            <a:ext cx="3886200" cy="4538662"/>
          </a:xfr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 rot="-60000">
            <a:off x="1519711" y="1732458"/>
            <a:ext cx="4059936" cy="3991831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웃는 얼굴 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7024614" y="2524108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웃는 얼굴 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8796264" y="2524107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웃는 얼굴 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6576938" y="3457558"/>
            <a:ext cx="1024011" cy="110491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웃는 얼굴 8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9939264" y="2104169"/>
            <a:ext cx="509661" cy="83987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609724"/>
            <a:ext cx="4127500" cy="4152901"/>
          </a:xfrm>
          <a:prstGeom prst="rect">
            <a:avLst/>
          </a:prstGeom>
        </p:spPr>
      </p:pic>
      <p:sp>
        <p:nvSpPr>
          <p:cNvPr id="13" name="웃는 얼굴 12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187187" y="1609724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웃는 얼굴 13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926574" y="1683409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웃는 얼굴 14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2100189" y="2428035"/>
            <a:ext cx="648726" cy="460483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웃는 얼굴 15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140175" y="2582086"/>
            <a:ext cx="648726" cy="723917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웃는 얼굴 16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4460215" y="3448024"/>
            <a:ext cx="648726" cy="773998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웃는 얼굴 17">
            <a:extLst>
              <a:ext uri="{FF2B5EF4-FFF2-40B4-BE49-F238E27FC236}">
                <a16:creationId xmlns:a16="http://schemas.microsoft.com/office/drawing/2014/main" xmlns="" id="{16105CA4-D690-3505-4862-84C14A2034C1}"/>
              </a:ext>
            </a:extLst>
          </p:cNvPr>
          <p:cNvSpPr/>
          <p:nvPr/>
        </p:nvSpPr>
        <p:spPr>
          <a:xfrm>
            <a:off x="3129463" y="4010016"/>
            <a:ext cx="764174" cy="1238259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1392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7387" y="475989"/>
            <a:ext cx="10972800" cy="5523978"/>
          </a:xfrm>
        </p:spPr>
        <p:txBody>
          <a:bodyPr/>
          <a:lstStyle/>
          <a:p>
            <a:r>
              <a:rPr lang="ko-KR" altLang="en-US">
                <a:effectLst/>
              </a:rPr>
              <a:t/>
            </a:r>
            <a:br>
              <a:rPr lang="ko-KR" altLang="en-US">
                <a:effectLst/>
              </a:rPr>
            </a:br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45839552" descr="EMB00003c78150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554" y="2555312"/>
            <a:ext cx="9182891" cy="21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압정">
  <a:themeElements>
    <a:clrScheme name="압정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압정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압정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TM02900720[[fn=전체]]</Template>
  <TotalTime>24008</TotalTime>
  <Words>78</Words>
  <Application>Microsoft Office PowerPoint</Application>
  <PresentationFormat>사용자 지정</PresentationFormat>
  <Paragraphs>102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10</vt:i4>
      </vt:variant>
    </vt:vector>
  </HeadingPairs>
  <TitlesOfParts>
    <vt:vector size="12" baseType="lpstr">
      <vt:lpstr>HDOfficeLightV0</vt:lpstr>
      <vt:lpstr>압정</vt:lpstr>
      <vt:lpstr> 7월 사회복지 프로그램 </vt:lpstr>
      <vt:lpstr>  7월 인지 프로그램 </vt:lpstr>
      <vt:lpstr>  </vt:lpstr>
      <vt:lpstr> 7월 작업활동 프로그램</vt:lpstr>
      <vt:lpstr>음악 치료 프로그램 (노래방)</vt:lpstr>
      <vt:lpstr>7월 예배 프로그램</vt:lpstr>
      <vt:lpstr>7월 생일자 축하</vt:lpstr>
      <vt:lpstr>7월  신체 활동  프로그램               (자원봉사)</vt:lpstr>
      <vt:lpstr>7월 자원봉사 (동물 교감 치료)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01월 사회복지 프로그램 소개</dc:title>
  <dc:creator>user</dc:creator>
  <cp:lastModifiedBy>user</cp:lastModifiedBy>
  <cp:revision>209</cp:revision>
  <dcterms:created xsi:type="dcterms:W3CDTF">2021-01-25T07:23:03Z</dcterms:created>
  <dcterms:modified xsi:type="dcterms:W3CDTF">2022-08-01T05:17:14Z</dcterms:modified>
</cp:coreProperties>
</file>